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61" r:id="rId2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42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67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6854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32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4">
            <a:extLst>
              <a:ext uri="{FF2B5EF4-FFF2-40B4-BE49-F238E27FC236}">
                <a16:creationId xmlns:a16="http://schemas.microsoft.com/office/drawing/2014/main" id="{C4808A3C-E8B1-48BB-A177-A9CCAD6A7D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415795"/>
              </p:ext>
            </p:extLst>
          </p:nvPr>
        </p:nvGraphicFramePr>
        <p:xfrm>
          <a:off x="314510" y="1515175"/>
          <a:ext cx="8435397" cy="3219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231">
                  <a:extLst>
                    <a:ext uri="{9D8B030D-6E8A-4147-A177-3AD203B41FA5}">
                      <a16:colId xmlns:a16="http://schemas.microsoft.com/office/drawing/2014/main" val="102823855"/>
                    </a:ext>
                  </a:extLst>
                </a:gridCol>
                <a:gridCol w="613673">
                  <a:extLst>
                    <a:ext uri="{9D8B030D-6E8A-4147-A177-3AD203B41FA5}">
                      <a16:colId xmlns:a16="http://schemas.microsoft.com/office/drawing/2014/main" val="780203948"/>
                    </a:ext>
                  </a:extLst>
                </a:gridCol>
                <a:gridCol w="1207978">
                  <a:extLst>
                    <a:ext uri="{9D8B030D-6E8A-4147-A177-3AD203B41FA5}">
                      <a16:colId xmlns:a16="http://schemas.microsoft.com/office/drawing/2014/main" val="2308630986"/>
                    </a:ext>
                  </a:extLst>
                </a:gridCol>
                <a:gridCol w="1509204">
                  <a:extLst>
                    <a:ext uri="{9D8B030D-6E8A-4147-A177-3AD203B41FA5}">
                      <a16:colId xmlns:a16="http://schemas.microsoft.com/office/drawing/2014/main" val="4129354439"/>
                    </a:ext>
                  </a:extLst>
                </a:gridCol>
                <a:gridCol w="1420427">
                  <a:extLst>
                    <a:ext uri="{9D8B030D-6E8A-4147-A177-3AD203B41FA5}">
                      <a16:colId xmlns:a16="http://schemas.microsoft.com/office/drawing/2014/main" val="1887134643"/>
                    </a:ext>
                  </a:extLst>
                </a:gridCol>
                <a:gridCol w="1225119">
                  <a:extLst>
                    <a:ext uri="{9D8B030D-6E8A-4147-A177-3AD203B41FA5}">
                      <a16:colId xmlns:a16="http://schemas.microsoft.com/office/drawing/2014/main" val="631541448"/>
                    </a:ext>
                  </a:extLst>
                </a:gridCol>
                <a:gridCol w="1212765">
                  <a:extLst>
                    <a:ext uri="{9D8B030D-6E8A-4147-A177-3AD203B41FA5}">
                      <a16:colId xmlns:a16="http://schemas.microsoft.com/office/drawing/2014/main" val="1435929258"/>
                    </a:ext>
                  </a:extLst>
                </a:gridCol>
              </a:tblGrid>
              <a:tr h="26978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税込価格</a:t>
                      </a:r>
                      <a:endParaRPr kumimoji="1" lang="ja-JP" altLang="en-US" sz="105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7/27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月）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7/28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火）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7/29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水）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7/30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木）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7/31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金）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0553003"/>
                  </a:ext>
                </a:extLst>
              </a:tr>
              <a:tr h="6163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デラックス弁当</a:t>
                      </a:r>
                    </a:p>
                  </a:txBody>
                  <a:tcPr marL="36000" marR="36000" marT="36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9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ハンバーグオニオンソース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牛ネギ塩炒め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タンドリーチキン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チキンステーキ</a:t>
                      </a:r>
                    </a:p>
                    <a:p>
                      <a:pPr algn="l"/>
                      <a:r>
                        <a:rPr lang="ja-JP" altLang="en-US" sz="1000" dirty="0" err="1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なすの</a:t>
                      </a: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黒酢酢豚</a:t>
                      </a:r>
                    </a:p>
                    <a:p>
                      <a:pPr algn="l"/>
                      <a:r>
                        <a:rPr lang="ja-JP" altLang="en-US" sz="9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イカとポテトの明太ソースオムレツ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9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白身竜田の野菜甘酢</a:t>
                      </a:r>
                      <a:r>
                        <a:rPr lang="ja-JP" altLang="en-US" sz="900" dirty="0" err="1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あん</a:t>
                      </a:r>
                      <a:endParaRPr lang="ja-JP" altLang="en-US" sz="900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ピーマン肉詰め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ほたてエリンギバター焼き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エビマヨ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味噌カツ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たまご焼き</a:t>
                      </a:r>
                      <a:r>
                        <a:rPr lang="en-US" altLang="ja-JP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そぼろ</a:t>
                      </a:r>
                      <a:r>
                        <a:rPr lang="en-US" altLang="ja-JP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ツナコロッケ</a:t>
                      </a:r>
                    </a:p>
                    <a:p>
                      <a:pPr algn="l"/>
                      <a:r>
                        <a:rPr lang="ja-JP" altLang="en-US" sz="9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牛肉とごぼうのピリ辛炒め</a:t>
                      </a:r>
                      <a:endParaRPr lang="ja-JP" altLang="en-US" sz="1000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豚ロースの塩麹漬焼き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1268568"/>
                  </a:ext>
                </a:extLst>
              </a:tr>
              <a:tr h="4937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おもてなし弁当</a:t>
                      </a:r>
                    </a:p>
                  </a:txBody>
                  <a:tcPr marL="36000" marR="36000" marT="36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630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9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ハンバーグオニオンソース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白身魚フライ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タンドリーチキン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チキンステーキ</a:t>
                      </a:r>
                    </a:p>
                    <a:p>
                      <a:pPr algn="l"/>
                      <a:r>
                        <a:rPr lang="ja-JP" altLang="en-US" sz="1000" dirty="0" err="1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なすの</a:t>
                      </a: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黒酢酢豚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ブリネギ味噌焼き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9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白身竜田の野菜甘酢</a:t>
                      </a:r>
                      <a:r>
                        <a:rPr lang="ja-JP" altLang="en-US" sz="900" dirty="0" err="1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あん</a:t>
                      </a:r>
                      <a:endParaRPr lang="ja-JP" altLang="en-US" sz="900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ピーマン肉詰め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韓国風唐揚げ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エビマヨ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豚肉カレー炒め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たまご焼き</a:t>
                      </a:r>
                      <a:r>
                        <a:rPr lang="en-US" altLang="ja-JP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そぼろ</a:t>
                      </a:r>
                      <a:r>
                        <a:rPr lang="en-US" altLang="ja-JP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ツナコロッケ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鶏ササミのチリマヨ和え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豚ロースの塩麹漬焼き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6955926"/>
                  </a:ext>
                </a:extLst>
              </a:tr>
              <a:tr h="465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spc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r>
                        <a:rPr kumimoji="1" lang="ja-JP" altLang="en-US" sz="1200" b="1" spc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穀米弁当</a:t>
                      </a:r>
                    </a:p>
                  </a:txBody>
                  <a:tcPr marL="36000" marR="36000" marT="36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白身魚フライ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タンドリーチキン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ブリネギ味噌焼き</a:t>
                      </a:r>
                    </a:p>
                    <a:p>
                      <a:pPr algn="l"/>
                      <a:r>
                        <a:rPr lang="ja-JP" altLang="en-US" sz="9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イカとポテトの明太ソースオムレツ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9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ほたてエリンギバター焼き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韓国風唐揚げ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味噌カツ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たまご焼き</a:t>
                      </a:r>
                      <a:r>
                        <a:rPr lang="en-US" altLang="ja-JP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そぼろ</a:t>
                      </a:r>
                      <a:r>
                        <a:rPr lang="en-US" altLang="ja-JP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鶏ササミのチリマヨ和え</a:t>
                      </a:r>
                    </a:p>
                    <a:p>
                      <a:pPr algn="l"/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豚ロースの塩麹漬焼き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415193"/>
                  </a:ext>
                </a:extLst>
              </a:tr>
              <a:tr h="404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一品料理</a:t>
                      </a:r>
                    </a:p>
                  </a:txBody>
                  <a:tcPr marL="36000" marR="36000" marT="36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親子丼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バジルチキンサラダ丼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冷製とまとパスタ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海老アボカド丼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ジャージャー麺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939220"/>
                  </a:ext>
                </a:extLst>
              </a:tr>
              <a:tr h="455900"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200" b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満足</a:t>
                      </a:r>
                      <a:r>
                        <a:rPr kumimoji="1" lang="zh-CN" altLang="en-US" sz="12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弁当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570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ハンバーグオニオンソース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 err="1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なすの</a:t>
                      </a: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黒酢酢豚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韓国風唐揚げ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豚肉カレー炒め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鶏ササミのチリマヨ和え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820977"/>
                  </a:ext>
                </a:extLst>
              </a:tr>
              <a:tr h="47837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定番弁当</a:t>
                      </a:r>
                    </a:p>
                  </a:txBody>
                  <a:tcPr marL="36000" marR="36000" marT="36000" marB="36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鮭のり弁当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6462545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D6F4E-37BE-7115-AAE9-27336F295081}"/>
              </a:ext>
            </a:extLst>
          </p:cNvPr>
          <p:cNvSpPr txBox="1"/>
          <p:nvPr/>
        </p:nvSpPr>
        <p:spPr>
          <a:xfrm>
            <a:off x="1476171" y="1061597"/>
            <a:ext cx="43720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300" dirty="0">
                <a:latin typeface="ヒラギノ丸ゴ StdN W6" panose="020F0600000000000000" pitchFamily="34" charset="-128"/>
                <a:ea typeface="ヒラギノ丸ゴ StdN W6" panose="020F0600000000000000" pitchFamily="34" charset="-128"/>
              </a:rPr>
              <a:t>徹底的に手作り。手間をかけた美味しさをどうぞ！</a:t>
            </a:r>
          </a:p>
        </p:txBody>
      </p:sp>
      <p:pic>
        <p:nvPicPr>
          <p:cNvPr id="5" name="図 4" descr="NEW」のイラスト文字 | かわいいフリー素材集 いらすとや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061" y="3555081"/>
            <a:ext cx="151644" cy="156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8841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2076</TotalTime>
  <Words>188</Words>
  <Application>Microsoft Office PowerPoint</Application>
  <PresentationFormat>画面に合わせる (4:3)</PresentationFormat>
  <Paragraphs>71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ヒラギノ丸ゴ StdN W6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夏樹 平井</dc:creator>
  <cp:lastModifiedBy>youipc148@outlook.jp</cp:lastModifiedBy>
  <cp:revision>267</cp:revision>
  <cp:lastPrinted>2020-10-15T22:41:11Z</cp:lastPrinted>
  <dcterms:created xsi:type="dcterms:W3CDTF">2020-10-14T04:43:58Z</dcterms:created>
  <dcterms:modified xsi:type="dcterms:W3CDTF">2026-07-22T06:01:56Z</dcterms:modified>
</cp:coreProperties>
</file>