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1" r:id="rId2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54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32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C4808A3C-E8B1-48BB-A177-A9CCAD6A7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8029"/>
              </p:ext>
            </p:extLst>
          </p:nvPr>
        </p:nvGraphicFramePr>
        <p:xfrm>
          <a:off x="381088" y="1519704"/>
          <a:ext cx="8381823" cy="3219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520">
                  <a:extLst>
                    <a:ext uri="{9D8B030D-6E8A-4147-A177-3AD203B41FA5}">
                      <a16:colId xmlns:a16="http://schemas.microsoft.com/office/drawing/2014/main" val="102823855"/>
                    </a:ext>
                  </a:extLst>
                </a:gridCol>
                <a:gridCol w="586732">
                  <a:extLst>
                    <a:ext uri="{9D8B030D-6E8A-4147-A177-3AD203B41FA5}">
                      <a16:colId xmlns:a16="http://schemas.microsoft.com/office/drawing/2014/main" val="780203948"/>
                    </a:ext>
                  </a:extLst>
                </a:gridCol>
                <a:gridCol w="1240808">
                  <a:extLst>
                    <a:ext uri="{9D8B030D-6E8A-4147-A177-3AD203B41FA5}">
                      <a16:colId xmlns:a16="http://schemas.microsoft.com/office/drawing/2014/main" val="2308630986"/>
                    </a:ext>
                  </a:extLst>
                </a:gridCol>
                <a:gridCol w="1358283">
                  <a:extLst>
                    <a:ext uri="{9D8B030D-6E8A-4147-A177-3AD203B41FA5}">
                      <a16:colId xmlns:a16="http://schemas.microsoft.com/office/drawing/2014/main" val="4129354439"/>
                    </a:ext>
                  </a:extLst>
                </a:gridCol>
                <a:gridCol w="1278385">
                  <a:extLst>
                    <a:ext uri="{9D8B030D-6E8A-4147-A177-3AD203B41FA5}">
                      <a16:colId xmlns:a16="http://schemas.microsoft.com/office/drawing/2014/main" val="1887134643"/>
                    </a:ext>
                  </a:extLst>
                </a:gridCol>
                <a:gridCol w="1402671">
                  <a:extLst>
                    <a:ext uri="{9D8B030D-6E8A-4147-A177-3AD203B41FA5}">
                      <a16:colId xmlns:a16="http://schemas.microsoft.com/office/drawing/2014/main" val="631541448"/>
                    </a:ext>
                  </a:extLst>
                </a:gridCol>
                <a:gridCol w="1323424">
                  <a:extLst>
                    <a:ext uri="{9D8B030D-6E8A-4147-A177-3AD203B41FA5}">
                      <a16:colId xmlns:a16="http://schemas.microsoft.com/office/drawing/2014/main" val="1435929258"/>
                    </a:ext>
                  </a:extLst>
                </a:gridCol>
              </a:tblGrid>
              <a:tr h="269781">
                <a:tc>
                  <a:txBody>
                    <a:bodyPr/>
                    <a:lstStyle/>
                    <a:p>
                      <a:pPr algn="ctr"/>
                      <a:endParaRPr kumimoji="1"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税込価格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4/14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（月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4/15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火）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4/16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水）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4/17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木）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4/18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金）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553003"/>
                  </a:ext>
                </a:extLst>
              </a:tr>
              <a:tr h="616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デラックス弁当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670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和風ハンバーグ</a:t>
                      </a:r>
                      <a:endParaRPr lang="en-US" altLang="ja-JP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白身魚フライ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牛焼肉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鶏ごぼうつくね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ブリおろし煮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ひれかつ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きのこクリームチキン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海老フリッター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豚肉生姜焼き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鶏ムネ肉の梅</a:t>
                      </a:r>
                      <a:r>
                        <a:rPr lang="ja-JP" altLang="en-US" sz="10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しそ</a:t>
                      </a: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春巻き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牛ネギ塩炒め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ミートローフ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海老</a:t>
                      </a:r>
                      <a:r>
                        <a:rPr lang="ja-JP" altLang="en-US" sz="10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すり</a:t>
                      </a: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身ハンバーグ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豚肉カレー炒め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鶏唐揚げ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268568"/>
                  </a:ext>
                </a:extLst>
              </a:tr>
              <a:tr h="4937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おもてなし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弁当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和風ハンバーグ</a:t>
                      </a:r>
                      <a:endParaRPr lang="en-US" altLang="ja-JP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タンドリーチキン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白身魚フライ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牛肉豆腐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鶏ごぼうつくね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ひれかつ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白身魚豆腐</a:t>
                      </a:r>
                      <a:r>
                        <a:rPr lang="ja-JP" altLang="en-US" sz="10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おろしあん</a:t>
                      </a:r>
                      <a:endParaRPr lang="ja-JP" altLang="en-US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きのこクリームチキン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海老フリッター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鶏ムネ肉の梅</a:t>
                      </a:r>
                      <a:r>
                        <a:rPr lang="ja-JP" altLang="en-US" sz="10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しそ</a:t>
                      </a: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春巻き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牛ネギ塩炒め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明太子オムレツ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海老</a:t>
                      </a:r>
                      <a:r>
                        <a:rPr lang="ja-JP" altLang="en-US" sz="10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すり</a:t>
                      </a: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身ハンバーグ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豚肉カレー炒め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ベーコンチーズオムレツ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955926"/>
                  </a:ext>
                </a:extLst>
              </a:tr>
              <a:tr h="465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spc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200" b="1" spc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穀米弁当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570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白身魚フライ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牛焼肉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ブリおろし煮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ひれかつ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海老フリッター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豚肉生姜焼き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明太子オムレツ</a:t>
                      </a:r>
                    </a:p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ミートローフ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鶏唐揚げ</a:t>
                      </a:r>
                    </a:p>
                    <a:p>
                      <a:pPr algn="l"/>
                      <a:r>
                        <a:rPr lang="ja-JP" altLang="en-US" sz="100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ベーコンチーズオムレツ</a:t>
                      </a:r>
                      <a:endParaRPr lang="ja-JP" altLang="en-US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15193"/>
                  </a:ext>
                </a:extLst>
              </a:tr>
              <a:tr h="404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一品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料理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570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タコライス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炊き込みごはん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ぶっかけ山菜とろろそば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キーマカレー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冷やしタンメン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939220"/>
                  </a:ext>
                </a:extLst>
              </a:tr>
              <a:tr h="455900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b="1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満足</a:t>
                      </a:r>
                      <a:r>
                        <a:rPr kumimoji="1" lang="zh-CN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弁当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540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タンドリーチキン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牛肉豆腐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豚肉生姜焼き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牛ネギ塩炒め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鶏唐揚げ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20977"/>
                  </a:ext>
                </a:extLst>
              </a:tr>
              <a:tr h="4783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定番弁当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570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鮭のり弁当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462545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5D6F4E-37BE-7115-AAE9-27336F295081}"/>
              </a:ext>
            </a:extLst>
          </p:cNvPr>
          <p:cNvSpPr txBox="1"/>
          <p:nvPr/>
        </p:nvSpPr>
        <p:spPr>
          <a:xfrm>
            <a:off x="1476171" y="1061597"/>
            <a:ext cx="43720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>
                <a:latin typeface="ヒラギノ丸ゴ StdN W6" panose="020F0600000000000000" pitchFamily="34" charset="-128"/>
                <a:ea typeface="ヒラギノ丸ゴ StdN W6" panose="020F0600000000000000" pitchFamily="34" charset="-128"/>
              </a:rPr>
              <a:t>徹底的に手作り。手間をかけた美味しさをどうぞ！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584055" y="895878"/>
            <a:ext cx="2077374" cy="138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4055" y="852487"/>
            <a:ext cx="3373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電話で</a:t>
            </a:r>
            <a:r>
              <a:rPr kumimoji="1"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週間前までにご相談ください。</a:t>
            </a:r>
            <a:endParaRPr kumimoji="1" lang="ja-JP" altLang="en-US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8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1350</TotalTime>
  <Words>172</Words>
  <Application>Microsoft Office PowerPoint</Application>
  <PresentationFormat>画面に合わせる (4:3)</PresentationFormat>
  <Paragraphs>71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UD デジタル 教科書体 NK-R</vt:lpstr>
      <vt:lpstr>ヒラギノ丸ゴ StdN W6</vt:lpstr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夏樹 平井</dc:creator>
  <cp:lastModifiedBy>youipc148@outlook.jp</cp:lastModifiedBy>
  <cp:revision>184</cp:revision>
  <cp:lastPrinted>2020-10-15T22:41:11Z</cp:lastPrinted>
  <dcterms:created xsi:type="dcterms:W3CDTF">2020-10-14T04:43:58Z</dcterms:created>
  <dcterms:modified xsi:type="dcterms:W3CDTF">2025-04-07T13:56:35Z</dcterms:modified>
</cp:coreProperties>
</file>